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sldIdLst>
    <p:sldId id="257" r:id="rId5"/>
    <p:sldId id="258" r:id="rId6"/>
    <p:sldId id="259" r:id="rId7"/>
    <p:sldId id="260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project-9-llm.streamlit.app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335903"/>
            <a:ext cx="6308197" cy="4163015"/>
          </a:xfrm>
        </p:spPr>
        <p:txBody>
          <a:bodyPr>
            <a:normAutofit/>
          </a:bodyPr>
          <a:lstStyle/>
          <a:p>
            <a:r>
              <a:rPr lang="en-US" sz="6600" b="1" dirty="0"/>
              <a:t>LLM </a:t>
            </a:r>
            <a:br>
              <a:rPr lang="en-US" sz="6600" b="1" dirty="0"/>
            </a:br>
            <a:r>
              <a:rPr lang="en-US" sz="6600" b="1" dirty="0"/>
              <a:t>Building a News Research Tool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2BFD17-2D67-7052-2C03-D1ED14DAE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65094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5605D09-5E45-670E-D3E2-7D033C7E1302}"/>
              </a:ext>
            </a:extLst>
          </p:cNvPr>
          <p:cNvSpPr/>
          <p:nvPr/>
        </p:nvSpPr>
        <p:spPr>
          <a:xfrm>
            <a:off x="10142376" y="214604"/>
            <a:ext cx="1912775" cy="60928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One more time I tried to write something and I have written “latest news” and the result is here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771040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8C35B1-79E4-7D9D-B3A0-9B1A87CCE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93086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C10A1CC-3D6D-67AB-7EC6-C30021867A05}"/>
              </a:ext>
            </a:extLst>
          </p:cNvPr>
          <p:cNvSpPr/>
          <p:nvPr/>
        </p:nvSpPr>
        <p:spPr>
          <a:xfrm>
            <a:off x="10245012" y="373224"/>
            <a:ext cx="1754155" cy="59062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I can not give more calls than this because in that case, it will show as ‘Insufficient Quota” for my API keys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626685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B95E17-8B23-4C99-7797-6B20245F27D3}"/>
              </a:ext>
            </a:extLst>
          </p:cNvPr>
          <p:cNvSpPr/>
          <p:nvPr/>
        </p:nvSpPr>
        <p:spPr>
          <a:xfrm>
            <a:off x="1399592" y="830424"/>
            <a:ext cx="9507894" cy="388153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This app is working now on local host and on network url as well. The link for my app is</a:t>
            </a:r>
            <a:r>
              <a:rPr lang="en-IN" sz="2400" b="1" dirty="0"/>
              <a:t>:</a:t>
            </a:r>
            <a:endParaRPr lang="en-IN" sz="2400" b="1" dirty="0">
              <a:solidFill>
                <a:srgbClr val="00B050"/>
              </a:solidFill>
            </a:endParaRPr>
          </a:p>
          <a:p>
            <a:pPr algn="ctr"/>
            <a:r>
              <a:rPr lang="en-IN" sz="4400" b="1" dirty="0">
                <a:solidFill>
                  <a:srgbClr val="00B05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Streamlit (project-9-llm.streamlit.app)</a:t>
            </a:r>
            <a:endParaRPr lang="en-US" sz="4400" b="1" dirty="0">
              <a:solidFill>
                <a:srgbClr val="00B050"/>
              </a:solidFill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Username: “nitimasaigal@gmail.com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Password: “Hargun@123”</a:t>
            </a:r>
            <a:endParaRPr lang="en-IN" sz="2400" b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B362D42-A4D3-28A4-568E-BCADDB7DE26B}"/>
              </a:ext>
            </a:extLst>
          </p:cNvPr>
          <p:cNvSpPr/>
          <p:nvPr/>
        </p:nvSpPr>
        <p:spPr>
          <a:xfrm>
            <a:off x="2298131" y="5066522"/>
            <a:ext cx="7533536" cy="96105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/>
              <a:t>THANKYOU</a:t>
            </a:r>
            <a:endParaRPr lang="en-IN" sz="6000" b="1" dirty="0"/>
          </a:p>
        </p:txBody>
      </p:sp>
    </p:spTree>
    <p:extLst>
      <p:ext uri="{BB962C8B-B14F-4D97-AF65-F5344CB8AC3E}">
        <p14:creationId xmlns:p14="http://schemas.microsoft.com/office/powerpoint/2010/main" val="4260455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892168"/>
          </a:xfrm>
          <a:solidFill>
            <a:schemeClr val="accent1">
              <a:lumMod val="75000"/>
            </a:schemeClr>
          </a:solidFill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pPr lvl="0"/>
            <a:r>
              <a:rPr lang="en-US" sz="4400" b="1" dirty="0">
                <a:solidFill>
                  <a:schemeClr val="bg1"/>
                </a:solidFill>
              </a:rPr>
              <a:t>This project is a tool for summarizing news articles using OpenAI's language models. </a:t>
            </a:r>
            <a:endParaRPr lang="en-US" sz="4400" b="1" i="1" dirty="0">
              <a:solidFill>
                <a:schemeClr val="bg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 NITIMA SAIGAL</a:t>
            </a: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181E8F4-336F-C34F-4499-2ABE85643B49}"/>
              </a:ext>
            </a:extLst>
          </p:cNvPr>
          <p:cNvSpPr/>
          <p:nvPr/>
        </p:nvSpPr>
        <p:spPr>
          <a:xfrm>
            <a:off x="9862457" y="214604"/>
            <a:ext cx="2192693" cy="5803641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This is my streamlit code. After running langchain_config.py file, I had run app.py file in streamlit and I got both Local and Network URLs.</a:t>
            </a:r>
            <a:endParaRPr lang="en-IN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9CCC1D-5671-793C-D7B0-AF94FB6E2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7784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26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8A9A2B0-C04B-9824-7C35-296812DEEE78}"/>
              </a:ext>
            </a:extLst>
          </p:cNvPr>
          <p:cNvSpPr/>
          <p:nvPr/>
        </p:nvSpPr>
        <p:spPr>
          <a:xfrm>
            <a:off x="10077061" y="317241"/>
            <a:ext cx="1856792" cy="57010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After running streamlit code, this file opened because I had added username and password as extra features in my code.</a:t>
            </a:r>
            <a:endParaRPr lang="en-IN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0B8627-CA67-2C51-C22A-BD4DCCAF8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00024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725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6D884C-72C5-14AE-5216-459AEEBF6BE7}"/>
              </a:ext>
            </a:extLst>
          </p:cNvPr>
          <p:cNvSpPr/>
          <p:nvPr/>
        </p:nvSpPr>
        <p:spPr>
          <a:xfrm>
            <a:off x="10049069" y="419878"/>
            <a:ext cx="1884784" cy="55330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After entering the password, it is telling whether password strength is weak, moderate or strong so that we can change the password in case it is weak</a:t>
            </a:r>
            <a:endParaRPr lang="en-IN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4896F8-9774-D641-2797-56DC8C8E56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837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59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937E327-4E1D-B270-64C5-DB48749612E0}"/>
              </a:ext>
            </a:extLst>
          </p:cNvPr>
          <p:cNvSpPr/>
          <p:nvPr/>
        </p:nvSpPr>
        <p:spPr>
          <a:xfrm>
            <a:off x="10254343" y="335902"/>
            <a:ext cx="1735494" cy="58316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After pressing ‘Login’ button, this page opens and a reminder pop up comes suggesting to save the password and I pressed ‘Got it’ button so that my password can be saved to Microsoft account</a:t>
            </a:r>
            <a:endParaRPr lang="en-IN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55CCDC-EEDF-8B7A-A624-D6035BBCA9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1796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700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670EB05-295C-53DC-0EC1-4B7E60CCEB35}"/>
              </a:ext>
            </a:extLst>
          </p:cNvPr>
          <p:cNvSpPr/>
          <p:nvPr/>
        </p:nvSpPr>
        <p:spPr>
          <a:xfrm>
            <a:off x="10067731" y="242596"/>
            <a:ext cx="1922106" cy="58596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Then this final screen is here which is asking for a query in which we can write anything we want to ask</a:t>
            </a:r>
            <a:endParaRPr lang="en-IN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D1B198-B857-DCA5-AE73-E27D604013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837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470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69229AA-B7A1-424A-27E6-FA12A7CC2200}"/>
              </a:ext>
            </a:extLst>
          </p:cNvPr>
          <p:cNvSpPr/>
          <p:nvPr/>
        </p:nvSpPr>
        <p:spPr>
          <a:xfrm>
            <a:off x="10362578" y="326571"/>
            <a:ext cx="1724297" cy="591560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I have written ‘artificial intelligence’ in my Query and pressed button ‘Get News’. A Summary shows all the information related to artificial intelligence</a:t>
            </a:r>
            <a:endParaRPr lang="en-IN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C0CACD-95A2-F126-23AF-6939B7220C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730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372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CE9C1D-2F52-2E41-C0B8-86A5CE6B13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42144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{8F0CBE31-8766-4A33-B339-4F570D7D9643}tf56160789_win32</Template>
  <TotalTime>98</TotalTime>
  <Words>288</Words>
  <Application>Microsoft Office PowerPoint</Application>
  <PresentationFormat>Widescreen</PresentationFormat>
  <Paragraphs>16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Bookman Old Style</vt:lpstr>
      <vt:lpstr>Calibri</vt:lpstr>
      <vt:lpstr>Franklin Gothic Book</vt:lpstr>
      <vt:lpstr>Custom</vt:lpstr>
      <vt:lpstr>LLM  Building a News Research Tool</vt:lpstr>
      <vt:lpstr>This project is a tool for summarizing news articles using OpenAI's language models.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Niti Saigal</dc:creator>
  <cp:lastModifiedBy>Niti Saigal</cp:lastModifiedBy>
  <cp:revision>24</cp:revision>
  <dcterms:created xsi:type="dcterms:W3CDTF">2024-07-12T07:52:05Z</dcterms:created>
  <dcterms:modified xsi:type="dcterms:W3CDTF">2024-07-15T07:19:02Z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